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188280-4BBE-449D-ACE7-AE95E67EE41D}" v="9" dt="2024-10-04T07:39:53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491734" y="3642554"/>
            <a:ext cx="8178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PowerPoint Presentation </a:t>
            </a:r>
            <a:endParaRPr lang="en-US" sz="4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" name="Picture 9" descr="Ice cube - Ice spray png download - 1000*600 - Free Transparent Ice png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635111" y="7496922"/>
            <a:ext cx="2947286" cy="1768373"/>
          </a:xfrm>
          <a:prstGeom prst="rect">
            <a:avLst/>
          </a:prstGeom>
        </p:spPr>
      </p:pic>
      <p:pic>
        <p:nvPicPr>
          <p:cNvPr id="8" name="Picture 7" descr="Ice Cube Clipart Transparent Ice Clipart Png Image With Transparent Imag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56" y="9401185"/>
            <a:ext cx="956600" cy="942829"/>
          </a:xfrm>
          <a:prstGeom prst="rect">
            <a:avLst/>
          </a:prstGeom>
        </p:spPr>
      </p:pic>
      <p:pic>
        <p:nvPicPr>
          <p:cNvPr id="9" name="Picture 8" descr="Ice cube Icemaker Clear ice - Ice cubes PNG image png download - 783*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422" y="-4468952"/>
            <a:ext cx="4871911" cy="3897529"/>
          </a:xfrm>
          <a:prstGeom prst="rect">
            <a:avLst/>
          </a:prstGeom>
        </p:spPr>
      </p:pic>
      <p:pic>
        <p:nvPicPr>
          <p:cNvPr id="2" name="Picture 1" descr="Coca Cola Cup PNG Image - PurePNG | Free transparent CC0 PNG Image Librar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8447">
            <a:off x="5561019" y="8083707"/>
            <a:ext cx="6763700" cy="5449088"/>
          </a:xfrm>
          <a:prstGeom prst="rect">
            <a:avLst/>
          </a:prstGeom>
        </p:spPr>
      </p:pic>
      <p:pic>
        <p:nvPicPr>
          <p:cNvPr id="4" name="Picture 3" descr="Coca Cola PNG Transparent Coca Cola.PNG Images. | Plus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3406">
            <a:off x="9123533" y="8795122"/>
            <a:ext cx="2579604" cy="6858000"/>
          </a:xfrm>
          <a:prstGeom prst="rect">
            <a:avLst/>
          </a:prstGeom>
        </p:spPr>
      </p:pic>
      <p:pic>
        <p:nvPicPr>
          <p:cNvPr id="11" name="Picture 10" descr="Transparent Coca Cola Splash Png - Debsartl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111089" y="4306412"/>
            <a:ext cx="3907192" cy="3009900"/>
          </a:xfrm>
          <a:prstGeom prst="rect">
            <a:avLst/>
          </a:prstGeom>
        </p:spPr>
      </p:pic>
      <p:pic>
        <p:nvPicPr>
          <p:cNvPr id="12" name="Picture 11" descr="Coca-Cola Logo and sign, new logo meaning and history, PNG, SVG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89" y="2231673"/>
            <a:ext cx="3204916" cy="1802765"/>
          </a:xfrm>
          <a:prstGeom prst="rect">
            <a:avLst/>
          </a:prstGeom>
        </p:spPr>
      </p:pic>
      <p:pic>
        <p:nvPicPr>
          <p:cNvPr id="28" name="Picture 27" descr="Can of Coca-Cola (1980s) by FearOfTheBlackWolf on DeviantArt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29" y="7230724"/>
            <a:ext cx="6940567" cy="7543800"/>
          </a:xfrm>
          <a:prstGeom prst="rect">
            <a:avLst/>
          </a:prstGeom>
        </p:spPr>
      </p:pic>
      <p:pic>
        <p:nvPicPr>
          <p:cNvPr id="16" name="Picture 15" descr="Coca Cola Logo Template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638" y="1626694"/>
            <a:ext cx="926725" cy="9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1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ca Cola Can transparent 23337456 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322" y="-1022525"/>
            <a:ext cx="5225143" cy="5225143"/>
          </a:xfrm>
          <a:prstGeom prst="rect">
            <a:avLst/>
          </a:prstGeom>
        </p:spPr>
      </p:pic>
      <p:sp>
        <p:nvSpPr>
          <p:cNvPr id="6" name="Parallelogram 5"/>
          <p:cNvSpPr/>
          <p:nvPr/>
        </p:nvSpPr>
        <p:spPr>
          <a:xfrm>
            <a:off x="6041568" y="-163286"/>
            <a:ext cx="7674431" cy="7151914"/>
          </a:xfrm>
          <a:custGeom>
            <a:avLst/>
            <a:gdLst>
              <a:gd name="connsiteX0" fmla="*/ 0 w 5340616"/>
              <a:gd name="connsiteY0" fmla="*/ 7086600 h 7086600"/>
              <a:gd name="connsiteX1" fmla="*/ 1335154 w 5340616"/>
              <a:gd name="connsiteY1" fmla="*/ 0 h 7086600"/>
              <a:gd name="connsiteX2" fmla="*/ 5340616 w 5340616"/>
              <a:gd name="connsiteY2" fmla="*/ 0 h 7086600"/>
              <a:gd name="connsiteX3" fmla="*/ 4005462 w 5340616"/>
              <a:gd name="connsiteY3" fmla="*/ 7086600 h 7086600"/>
              <a:gd name="connsiteX4" fmla="*/ 0 w 5340616"/>
              <a:gd name="connsiteY4" fmla="*/ 7086600 h 7086600"/>
              <a:gd name="connsiteX0" fmla="*/ 31075 w 5371691"/>
              <a:gd name="connsiteY0" fmla="*/ 7086600 h 7086600"/>
              <a:gd name="connsiteX1" fmla="*/ 63732 w 5371691"/>
              <a:gd name="connsiteY1" fmla="*/ 3788229 h 7086600"/>
              <a:gd name="connsiteX2" fmla="*/ 1366229 w 5371691"/>
              <a:gd name="connsiteY2" fmla="*/ 0 h 7086600"/>
              <a:gd name="connsiteX3" fmla="*/ 5371691 w 5371691"/>
              <a:gd name="connsiteY3" fmla="*/ 0 h 7086600"/>
              <a:gd name="connsiteX4" fmla="*/ 4036537 w 5371691"/>
              <a:gd name="connsiteY4" fmla="*/ 7086600 h 7086600"/>
              <a:gd name="connsiteX5" fmla="*/ 31075 w 5371691"/>
              <a:gd name="connsiteY5" fmla="*/ 7086600 h 7086600"/>
              <a:gd name="connsiteX0" fmla="*/ 343434 w 5684050"/>
              <a:gd name="connsiteY0" fmla="*/ 7086600 h 7086600"/>
              <a:gd name="connsiteX1" fmla="*/ 376091 w 5684050"/>
              <a:gd name="connsiteY1" fmla="*/ 3788229 h 7086600"/>
              <a:gd name="connsiteX2" fmla="*/ 1678588 w 5684050"/>
              <a:gd name="connsiteY2" fmla="*/ 0 h 7086600"/>
              <a:gd name="connsiteX3" fmla="*/ 5684050 w 5684050"/>
              <a:gd name="connsiteY3" fmla="*/ 0 h 7086600"/>
              <a:gd name="connsiteX4" fmla="*/ 4348896 w 5684050"/>
              <a:gd name="connsiteY4" fmla="*/ 7086600 h 7086600"/>
              <a:gd name="connsiteX5" fmla="*/ 343434 w 5684050"/>
              <a:gd name="connsiteY5" fmla="*/ 7086600 h 7086600"/>
              <a:gd name="connsiteX0" fmla="*/ 0 w 7038788"/>
              <a:gd name="connsiteY0" fmla="*/ 7151914 h 7151914"/>
              <a:gd name="connsiteX1" fmla="*/ 1730829 w 7038788"/>
              <a:gd name="connsiteY1" fmla="*/ 3788229 h 7151914"/>
              <a:gd name="connsiteX2" fmla="*/ 3033326 w 7038788"/>
              <a:gd name="connsiteY2" fmla="*/ 0 h 7151914"/>
              <a:gd name="connsiteX3" fmla="*/ 7038788 w 7038788"/>
              <a:gd name="connsiteY3" fmla="*/ 0 h 7151914"/>
              <a:gd name="connsiteX4" fmla="*/ 5703634 w 7038788"/>
              <a:gd name="connsiteY4" fmla="*/ 7086600 h 7151914"/>
              <a:gd name="connsiteX5" fmla="*/ 0 w 7038788"/>
              <a:gd name="connsiteY5" fmla="*/ 7151914 h 7151914"/>
              <a:gd name="connsiteX0" fmla="*/ 0 w 7038788"/>
              <a:gd name="connsiteY0" fmla="*/ 7151914 h 7151914"/>
              <a:gd name="connsiteX1" fmla="*/ 2286001 w 7038788"/>
              <a:gd name="connsiteY1" fmla="*/ 3951514 h 7151914"/>
              <a:gd name="connsiteX2" fmla="*/ 3033326 w 7038788"/>
              <a:gd name="connsiteY2" fmla="*/ 0 h 7151914"/>
              <a:gd name="connsiteX3" fmla="*/ 7038788 w 7038788"/>
              <a:gd name="connsiteY3" fmla="*/ 0 h 7151914"/>
              <a:gd name="connsiteX4" fmla="*/ 5703634 w 7038788"/>
              <a:gd name="connsiteY4" fmla="*/ 7086600 h 7151914"/>
              <a:gd name="connsiteX5" fmla="*/ 0 w 7038788"/>
              <a:gd name="connsiteY5" fmla="*/ 7151914 h 7151914"/>
              <a:gd name="connsiteX0" fmla="*/ 0 w 7038788"/>
              <a:gd name="connsiteY0" fmla="*/ 7151914 h 7151914"/>
              <a:gd name="connsiteX1" fmla="*/ 2286001 w 7038788"/>
              <a:gd name="connsiteY1" fmla="*/ 3951514 h 7151914"/>
              <a:gd name="connsiteX2" fmla="*/ 2841173 w 7038788"/>
              <a:gd name="connsiteY2" fmla="*/ 2286000 h 7151914"/>
              <a:gd name="connsiteX3" fmla="*/ 3033326 w 7038788"/>
              <a:gd name="connsiteY3" fmla="*/ 0 h 7151914"/>
              <a:gd name="connsiteX4" fmla="*/ 7038788 w 7038788"/>
              <a:gd name="connsiteY4" fmla="*/ 0 h 7151914"/>
              <a:gd name="connsiteX5" fmla="*/ 5703634 w 7038788"/>
              <a:gd name="connsiteY5" fmla="*/ 7086600 h 7151914"/>
              <a:gd name="connsiteX6" fmla="*/ 0 w 7038788"/>
              <a:gd name="connsiteY6" fmla="*/ 7151914 h 7151914"/>
              <a:gd name="connsiteX0" fmla="*/ 0 w 7038788"/>
              <a:gd name="connsiteY0" fmla="*/ 7151914 h 7151914"/>
              <a:gd name="connsiteX1" fmla="*/ 2286001 w 7038788"/>
              <a:gd name="connsiteY1" fmla="*/ 3951514 h 7151914"/>
              <a:gd name="connsiteX2" fmla="*/ 2841173 w 7038788"/>
              <a:gd name="connsiteY2" fmla="*/ 2286000 h 7151914"/>
              <a:gd name="connsiteX3" fmla="*/ 3588497 w 7038788"/>
              <a:gd name="connsiteY3" fmla="*/ 32657 h 7151914"/>
              <a:gd name="connsiteX4" fmla="*/ 7038788 w 7038788"/>
              <a:gd name="connsiteY4" fmla="*/ 0 h 7151914"/>
              <a:gd name="connsiteX5" fmla="*/ 5703634 w 7038788"/>
              <a:gd name="connsiteY5" fmla="*/ 7086600 h 7151914"/>
              <a:gd name="connsiteX6" fmla="*/ 0 w 7038788"/>
              <a:gd name="connsiteY6" fmla="*/ 7151914 h 7151914"/>
              <a:gd name="connsiteX0" fmla="*/ 0 w 7038788"/>
              <a:gd name="connsiteY0" fmla="*/ 7151914 h 7151914"/>
              <a:gd name="connsiteX1" fmla="*/ 2122715 w 7038788"/>
              <a:gd name="connsiteY1" fmla="*/ 3918857 h 7151914"/>
              <a:gd name="connsiteX2" fmla="*/ 2841173 w 7038788"/>
              <a:gd name="connsiteY2" fmla="*/ 2286000 h 7151914"/>
              <a:gd name="connsiteX3" fmla="*/ 3588497 w 7038788"/>
              <a:gd name="connsiteY3" fmla="*/ 32657 h 7151914"/>
              <a:gd name="connsiteX4" fmla="*/ 7038788 w 7038788"/>
              <a:gd name="connsiteY4" fmla="*/ 0 h 7151914"/>
              <a:gd name="connsiteX5" fmla="*/ 5703634 w 7038788"/>
              <a:gd name="connsiteY5" fmla="*/ 7086600 h 7151914"/>
              <a:gd name="connsiteX6" fmla="*/ 0 w 7038788"/>
              <a:gd name="connsiteY6" fmla="*/ 7151914 h 7151914"/>
              <a:gd name="connsiteX0" fmla="*/ 0 w 7038788"/>
              <a:gd name="connsiteY0" fmla="*/ 7151914 h 7151914"/>
              <a:gd name="connsiteX1" fmla="*/ 2122715 w 7038788"/>
              <a:gd name="connsiteY1" fmla="*/ 3918857 h 7151914"/>
              <a:gd name="connsiteX2" fmla="*/ 3102430 w 7038788"/>
              <a:gd name="connsiteY2" fmla="*/ 2286000 h 7151914"/>
              <a:gd name="connsiteX3" fmla="*/ 3588497 w 7038788"/>
              <a:gd name="connsiteY3" fmla="*/ 32657 h 7151914"/>
              <a:gd name="connsiteX4" fmla="*/ 7038788 w 7038788"/>
              <a:gd name="connsiteY4" fmla="*/ 0 h 7151914"/>
              <a:gd name="connsiteX5" fmla="*/ 5703634 w 7038788"/>
              <a:gd name="connsiteY5" fmla="*/ 7086600 h 7151914"/>
              <a:gd name="connsiteX6" fmla="*/ 0 w 7038788"/>
              <a:gd name="connsiteY6" fmla="*/ 7151914 h 7151914"/>
              <a:gd name="connsiteX0" fmla="*/ 0 w 7038788"/>
              <a:gd name="connsiteY0" fmla="*/ 7151914 h 7151914"/>
              <a:gd name="connsiteX1" fmla="*/ 1959429 w 7038788"/>
              <a:gd name="connsiteY1" fmla="*/ 3984171 h 7151914"/>
              <a:gd name="connsiteX2" fmla="*/ 3102430 w 7038788"/>
              <a:gd name="connsiteY2" fmla="*/ 2286000 h 7151914"/>
              <a:gd name="connsiteX3" fmla="*/ 3588497 w 7038788"/>
              <a:gd name="connsiteY3" fmla="*/ 32657 h 7151914"/>
              <a:gd name="connsiteX4" fmla="*/ 7038788 w 7038788"/>
              <a:gd name="connsiteY4" fmla="*/ 0 h 7151914"/>
              <a:gd name="connsiteX5" fmla="*/ 5703634 w 7038788"/>
              <a:gd name="connsiteY5" fmla="*/ 7086600 h 7151914"/>
              <a:gd name="connsiteX6" fmla="*/ 0 w 7038788"/>
              <a:gd name="connsiteY6" fmla="*/ 7151914 h 7151914"/>
              <a:gd name="connsiteX0" fmla="*/ 0 w 7038788"/>
              <a:gd name="connsiteY0" fmla="*/ 7151914 h 7151914"/>
              <a:gd name="connsiteX1" fmla="*/ 1959429 w 7038788"/>
              <a:gd name="connsiteY1" fmla="*/ 3984171 h 7151914"/>
              <a:gd name="connsiteX2" fmla="*/ 3363688 w 7038788"/>
              <a:gd name="connsiteY2" fmla="*/ 2188029 h 7151914"/>
              <a:gd name="connsiteX3" fmla="*/ 3588497 w 7038788"/>
              <a:gd name="connsiteY3" fmla="*/ 32657 h 7151914"/>
              <a:gd name="connsiteX4" fmla="*/ 7038788 w 7038788"/>
              <a:gd name="connsiteY4" fmla="*/ 0 h 7151914"/>
              <a:gd name="connsiteX5" fmla="*/ 5703634 w 7038788"/>
              <a:gd name="connsiteY5" fmla="*/ 7086600 h 7151914"/>
              <a:gd name="connsiteX6" fmla="*/ 0 w 7038788"/>
              <a:gd name="connsiteY6" fmla="*/ 7151914 h 7151914"/>
              <a:gd name="connsiteX0" fmla="*/ 0 w 7038788"/>
              <a:gd name="connsiteY0" fmla="*/ 7151914 h 7151914"/>
              <a:gd name="connsiteX1" fmla="*/ 1959429 w 7038788"/>
              <a:gd name="connsiteY1" fmla="*/ 3984171 h 7151914"/>
              <a:gd name="connsiteX2" fmla="*/ 3363688 w 7038788"/>
              <a:gd name="connsiteY2" fmla="*/ 2188029 h 7151914"/>
              <a:gd name="connsiteX3" fmla="*/ 3915069 w 7038788"/>
              <a:gd name="connsiteY3" fmla="*/ 32657 h 7151914"/>
              <a:gd name="connsiteX4" fmla="*/ 7038788 w 7038788"/>
              <a:gd name="connsiteY4" fmla="*/ 0 h 7151914"/>
              <a:gd name="connsiteX5" fmla="*/ 5703634 w 7038788"/>
              <a:gd name="connsiteY5" fmla="*/ 7086600 h 7151914"/>
              <a:gd name="connsiteX6" fmla="*/ 0 w 7038788"/>
              <a:gd name="connsiteY6" fmla="*/ 7151914 h 715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38788" h="7151914">
                <a:moveTo>
                  <a:pt x="0" y="7151914"/>
                </a:moveTo>
                <a:cubicBezTo>
                  <a:pt x="206829" y="6019800"/>
                  <a:pt x="1034143" y="5508171"/>
                  <a:pt x="1959429" y="3984171"/>
                </a:cubicBezTo>
                <a:cubicBezTo>
                  <a:pt x="2079172" y="3418114"/>
                  <a:pt x="3243945" y="2754086"/>
                  <a:pt x="3363688" y="2188029"/>
                </a:cubicBezTo>
                <a:lnTo>
                  <a:pt x="3915069" y="32657"/>
                </a:lnTo>
                <a:lnTo>
                  <a:pt x="7038788" y="0"/>
                </a:lnTo>
                <a:lnTo>
                  <a:pt x="5703634" y="7086600"/>
                </a:lnTo>
                <a:lnTo>
                  <a:pt x="0" y="7151914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2129" y="1651954"/>
            <a:ext cx="70242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Coca cola </a:t>
            </a:r>
            <a:endParaRPr lang="en-US" sz="11500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2596" y="3315984"/>
            <a:ext cx="8178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PowerPoint  Presentation </a:t>
            </a:r>
            <a:endParaRPr lang="en-US" sz="4400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" name="Picture 9" descr="Ice cube - Ice spray png download - 1000*600 - Free Transparent Ice png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635111" y="5178267"/>
            <a:ext cx="2947286" cy="1768373"/>
          </a:xfrm>
          <a:prstGeom prst="rect">
            <a:avLst/>
          </a:prstGeom>
        </p:spPr>
      </p:pic>
      <p:pic>
        <p:nvPicPr>
          <p:cNvPr id="8" name="Picture 7" descr="Ice Cube Clipart Transparent Ice Clipart Png Image With Transparent Image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640" y="5115895"/>
            <a:ext cx="956600" cy="942829"/>
          </a:xfrm>
          <a:prstGeom prst="rect">
            <a:avLst/>
          </a:prstGeom>
        </p:spPr>
      </p:pic>
      <p:pic>
        <p:nvPicPr>
          <p:cNvPr id="2" name="Picture 1" descr="Coca Cola Cup PNG Image - PurePNG | Free transparent CC0 PNG Image Library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8447">
            <a:off x="5561019" y="2336053"/>
            <a:ext cx="6763700" cy="5449088"/>
          </a:xfrm>
          <a:prstGeom prst="rect">
            <a:avLst/>
          </a:prstGeom>
        </p:spPr>
      </p:pic>
      <p:pic>
        <p:nvPicPr>
          <p:cNvPr id="4" name="Picture 3" descr="Coca Cola PNG Transparent Coca Cola.PNG Images. | Plus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3406">
            <a:off x="9123533" y="3047468"/>
            <a:ext cx="2579604" cy="6858000"/>
          </a:xfrm>
          <a:prstGeom prst="rect">
            <a:avLst/>
          </a:prstGeom>
        </p:spPr>
      </p:pic>
      <p:pic>
        <p:nvPicPr>
          <p:cNvPr id="11" name="Picture 10" descr="Transparent Coca Cola Splash Png - Debsartl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61605" y="4306412"/>
            <a:ext cx="3907192" cy="3009900"/>
          </a:xfrm>
          <a:prstGeom prst="rect">
            <a:avLst/>
          </a:prstGeom>
        </p:spPr>
      </p:pic>
      <p:pic>
        <p:nvPicPr>
          <p:cNvPr id="12" name="Picture 11" descr="Coca-Cola Logo and sign, new logo meaning and history, PNG, SV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29" y="26559"/>
            <a:ext cx="3204916" cy="1802765"/>
          </a:xfrm>
          <a:prstGeom prst="rect">
            <a:avLst/>
          </a:prstGeom>
        </p:spPr>
      </p:pic>
      <p:pic>
        <p:nvPicPr>
          <p:cNvPr id="28" name="Picture 27" descr="Can of Coca-Cola (1980s) by FearOfTheBlackWolf on DeviantArt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29" y="7230724"/>
            <a:ext cx="6940567" cy="75438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054240" y="976591"/>
            <a:ext cx="387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Select a heading below to open it and see a list of links to PowerPoint Help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054240" y="2777313"/>
            <a:ext cx="387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Select a heading below to open it and see a list of links to PowerPoint Help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054240" y="4578035"/>
            <a:ext cx="387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Select a heading below to open it and see a list of links to PowerPoint Help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030" y="1043486"/>
            <a:ext cx="881872" cy="8818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976" y="2812882"/>
            <a:ext cx="877630" cy="8776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9490" y="4578035"/>
            <a:ext cx="977414" cy="7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4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ca-Cola Logo and sign, new logo meaning and history, PNG, SV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29" y="26559"/>
            <a:ext cx="3204916" cy="180276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-189224" y="2778784"/>
            <a:ext cx="7019717" cy="5956141"/>
          </a:xfrm>
          <a:custGeom>
            <a:avLst/>
            <a:gdLst>
              <a:gd name="connsiteX0" fmla="*/ 0 w 6658705"/>
              <a:gd name="connsiteY0" fmla="*/ 3493475 h 6986950"/>
              <a:gd name="connsiteX1" fmla="*/ 3329353 w 6658705"/>
              <a:gd name="connsiteY1" fmla="*/ 0 h 6986950"/>
              <a:gd name="connsiteX2" fmla="*/ 6658706 w 6658705"/>
              <a:gd name="connsiteY2" fmla="*/ 3493475 h 6986950"/>
              <a:gd name="connsiteX3" fmla="*/ 3329353 w 6658705"/>
              <a:gd name="connsiteY3" fmla="*/ 6986950 h 6986950"/>
              <a:gd name="connsiteX4" fmla="*/ 0 w 6658705"/>
              <a:gd name="connsiteY4" fmla="*/ 3493475 h 6986950"/>
              <a:gd name="connsiteX0" fmla="*/ 0 w 6754958"/>
              <a:gd name="connsiteY0" fmla="*/ 2597238 h 7014549"/>
              <a:gd name="connsiteX1" fmla="*/ 3425605 w 6754958"/>
              <a:gd name="connsiteY1" fmla="*/ 18163 h 7014549"/>
              <a:gd name="connsiteX2" fmla="*/ 6754958 w 6754958"/>
              <a:gd name="connsiteY2" fmla="*/ 3511638 h 7014549"/>
              <a:gd name="connsiteX3" fmla="*/ 3425605 w 6754958"/>
              <a:gd name="connsiteY3" fmla="*/ 7005113 h 7014549"/>
              <a:gd name="connsiteX4" fmla="*/ 0 w 6754958"/>
              <a:gd name="connsiteY4" fmla="*/ 2597238 h 7014549"/>
              <a:gd name="connsiteX0" fmla="*/ 0 w 6823085"/>
              <a:gd name="connsiteY0" fmla="*/ 2597249 h 7011337"/>
              <a:gd name="connsiteX1" fmla="*/ 3425605 w 6823085"/>
              <a:gd name="connsiteY1" fmla="*/ 18174 h 7011337"/>
              <a:gd name="connsiteX2" fmla="*/ 5360432 w 6823085"/>
              <a:gd name="connsiteY2" fmla="*/ 1550504 h 7011337"/>
              <a:gd name="connsiteX3" fmla="*/ 6754958 w 6823085"/>
              <a:gd name="connsiteY3" fmla="*/ 3511649 h 7011337"/>
              <a:gd name="connsiteX4" fmla="*/ 3425605 w 6823085"/>
              <a:gd name="connsiteY4" fmla="*/ 7005124 h 7011337"/>
              <a:gd name="connsiteX5" fmla="*/ 0 w 6823085"/>
              <a:gd name="connsiteY5" fmla="*/ 2597249 h 7011337"/>
              <a:gd name="connsiteX0" fmla="*/ 0 w 6757203"/>
              <a:gd name="connsiteY0" fmla="*/ 2597249 h 7056901"/>
              <a:gd name="connsiteX1" fmla="*/ 3425605 w 6757203"/>
              <a:gd name="connsiteY1" fmla="*/ 18174 h 7056901"/>
              <a:gd name="connsiteX2" fmla="*/ 5360432 w 6757203"/>
              <a:gd name="connsiteY2" fmla="*/ 1550504 h 7056901"/>
              <a:gd name="connsiteX3" fmla="*/ 6754958 w 6757203"/>
              <a:gd name="connsiteY3" fmla="*/ 3511649 h 7056901"/>
              <a:gd name="connsiteX4" fmla="*/ 5384495 w 6757203"/>
              <a:gd name="connsiteY4" fmla="*/ 4919347 h 7056901"/>
              <a:gd name="connsiteX5" fmla="*/ 3425605 w 6757203"/>
              <a:gd name="connsiteY5" fmla="*/ 7005124 h 7056901"/>
              <a:gd name="connsiteX6" fmla="*/ 0 w 6757203"/>
              <a:gd name="connsiteY6" fmla="*/ 2597249 h 7056901"/>
              <a:gd name="connsiteX0" fmla="*/ 0 w 6759664"/>
              <a:gd name="connsiteY0" fmla="*/ 2597249 h 7079292"/>
              <a:gd name="connsiteX1" fmla="*/ 3425605 w 6759664"/>
              <a:gd name="connsiteY1" fmla="*/ 18174 h 7079292"/>
              <a:gd name="connsiteX2" fmla="*/ 5360432 w 6759664"/>
              <a:gd name="connsiteY2" fmla="*/ 1550504 h 7079292"/>
              <a:gd name="connsiteX3" fmla="*/ 6754958 w 6759664"/>
              <a:gd name="connsiteY3" fmla="*/ 3511649 h 7079292"/>
              <a:gd name="connsiteX4" fmla="*/ 5865758 w 6759664"/>
              <a:gd name="connsiteY4" fmla="*/ 5232168 h 7079292"/>
              <a:gd name="connsiteX5" fmla="*/ 3425605 w 6759664"/>
              <a:gd name="connsiteY5" fmla="*/ 7005124 h 7079292"/>
              <a:gd name="connsiteX6" fmla="*/ 0 w 6759664"/>
              <a:gd name="connsiteY6" fmla="*/ 2597249 h 7079292"/>
              <a:gd name="connsiteX0" fmla="*/ 26518 w 6786182"/>
              <a:gd name="connsiteY0" fmla="*/ 2610225 h 7092268"/>
              <a:gd name="connsiteX1" fmla="*/ 1945917 w 6786182"/>
              <a:gd name="connsiteY1" fmla="*/ 697207 h 7092268"/>
              <a:gd name="connsiteX2" fmla="*/ 3452123 w 6786182"/>
              <a:gd name="connsiteY2" fmla="*/ 31150 h 7092268"/>
              <a:gd name="connsiteX3" fmla="*/ 5386950 w 6786182"/>
              <a:gd name="connsiteY3" fmla="*/ 1563480 h 7092268"/>
              <a:gd name="connsiteX4" fmla="*/ 6781476 w 6786182"/>
              <a:gd name="connsiteY4" fmla="*/ 3524625 h 7092268"/>
              <a:gd name="connsiteX5" fmla="*/ 5892276 w 6786182"/>
              <a:gd name="connsiteY5" fmla="*/ 5245144 h 7092268"/>
              <a:gd name="connsiteX6" fmla="*/ 3452123 w 6786182"/>
              <a:gd name="connsiteY6" fmla="*/ 7018100 h 7092268"/>
              <a:gd name="connsiteX7" fmla="*/ 26518 w 6786182"/>
              <a:gd name="connsiteY7" fmla="*/ 2610225 h 7092268"/>
              <a:gd name="connsiteX0" fmla="*/ 29975 w 6789639"/>
              <a:gd name="connsiteY0" fmla="*/ 2616070 h 7098113"/>
              <a:gd name="connsiteX1" fmla="*/ 1877185 w 6789639"/>
              <a:gd name="connsiteY1" fmla="*/ 654926 h 7098113"/>
              <a:gd name="connsiteX2" fmla="*/ 3455580 w 6789639"/>
              <a:gd name="connsiteY2" fmla="*/ 36995 h 7098113"/>
              <a:gd name="connsiteX3" fmla="*/ 5390407 w 6789639"/>
              <a:gd name="connsiteY3" fmla="*/ 1569325 h 7098113"/>
              <a:gd name="connsiteX4" fmla="*/ 6784933 w 6789639"/>
              <a:gd name="connsiteY4" fmla="*/ 3530470 h 7098113"/>
              <a:gd name="connsiteX5" fmla="*/ 5895733 w 6789639"/>
              <a:gd name="connsiteY5" fmla="*/ 5250989 h 7098113"/>
              <a:gd name="connsiteX6" fmla="*/ 3455580 w 6789639"/>
              <a:gd name="connsiteY6" fmla="*/ 7023945 h 7098113"/>
              <a:gd name="connsiteX7" fmla="*/ 29975 w 6789639"/>
              <a:gd name="connsiteY7" fmla="*/ 2616070 h 7098113"/>
              <a:gd name="connsiteX0" fmla="*/ 31666 w 6791330"/>
              <a:gd name="connsiteY0" fmla="*/ 2616070 h 7098113"/>
              <a:gd name="connsiteX1" fmla="*/ 1878876 w 6791330"/>
              <a:gd name="connsiteY1" fmla="*/ 654926 h 7098113"/>
              <a:gd name="connsiteX2" fmla="*/ 3457271 w 6791330"/>
              <a:gd name="connsiteY2" fmla="*/ 36995 h 7098113"/>
              <a:gd name="connsiteX3" fmla="*/ 5392098 w 6791330"/>
              <a:gd name="connsiteY3" fmla="*/ 1569325 h 7098113"/>
              <a:gd name="connsiteX4" fmla="*/ 6786624 w 6791330"/>
              <a:gd name="connsiteY4" fmla="*/ 3530470 h 7098113"/>
              <a:gd name="connsiteX5" fmla="*/ 5897424 w 6791330"/>
              <a:gd name="connsiteY5" fmla="*/ 5250989 h 7098113"/>
              <a:gd name="connsiteX6" fmla="*/ 3457271 w 6791330"/>
              <a:gd name="connsiteY6" fmla="*/ 7023945 h 7098113"/>
              <a:gd name="connsiteX7" fmla="*/ 31666 w 6791330"/>
              <a:gd name="connsiteY7" fmla="*/ 2616070 h 7098113"/>
              <a:gd name="connsiteX0" fmla="*/ 31666 w 6791330"/>
              <a:gd name="connsiteY0" fmla="*/ 2610343 h 7092386"/>
              <a:gd name="connsiteX1" fmla="*/ 1878876 w 6791330"/>
              <a:gd name="connsiteY1" fmla="*/ 649199 h 7092386"/>
              <a:gd name="connsiteX2" fmla="*/ 3457271 w 6791330"/>
              <a:gd name="connsiteY2" fmla="*/ 31268 h 7092386"/>
              <a:gd name="connsiteX3" fmla="*/ 5392098 w 6791330"/>
              <a:gd name="connsiteY3" fmla="*/ 1563598 h 7092386"/>
              <a:gd name="connsiteX4" fmla="*/ 6786624 w 6791330"/>
              <a:gd name="connsiteY4" fmla="*/ 3524743 h 7092386"/>
              <a:gd name="connsiteX5" fmla="*/ 5897424 w 6791330"/>
              <a:gd name="connsiteY5" fmla="*/ 5245262 h 7092386"/>
              <a:gd name="connsiteX6" fmla="*/ 3457271 w 6791330"/>
              <a:gd name="connsiteY6" fmla="*/ 7018218 h 7092386"/>
              <a:gd name="connsiteX7" fmla="*/ 31666 w 6791330"/>
              <a:gd name="connsiteY7" fmla="*/ 2610343 h 7092386"/>
              <a:gd name="connsiteX0" fmla="*/ 31666 w 6791330"/>
              <a:gd name="connsiteY0" fmla="*/ 2619379 h 7101422"/>
              <a:gd name="connsiteX1" fmla="*/ 1878876 w 6791330"/>
              <a:gd name="connsiteY1" fmla="*/ 658235 h 7101422"/>
              <a:gd name="connsiteX2" fmla="*/ 3457271 w 6791330"/>
              <a:gd name="connsiteY2" fmla="*/ 40304 h 7101422"/>
              <a:gd name="connsiteX3" fmla="*/ 5199593 w 6791330"/>
              <a:gd name="connsiteY3" fmla="*/ 1741076 h 7101422"/>
              <a:gd name="connsiteX4" fmla="*/ 6786624 w 6791330"/>
              <a:gd name="connsiteY4" fmla="*/ 3533779 h 7101422"/>
              <a:gd name="connsiteX5" fmla="*/ 5897424 w 6791330"/>
              <a:gd name="connsiteY5" fmla="*/ 5254298 h 7101422"/>
              <a:gd name="connsiteX6" fmla="*/ 3457271 w 6791330"/>
              <a:gd name="connsiteY6" fmla="*/ 7027254 h 7101422"/>
              <a:gd name="connsiteX7" fmla="*/ 31666 w 6791330"/>
              <a:gd name="connsiteY7" fmla="*/ 2619379 h 7101422"/>
              <a:gd name="connsiteX0" fmla="*/ 31666 w 6791330"/>
              <a:gd name="connsiteY0" fmla="*/ 2609097 h 7091140"/>
              <a:gd name="connsiteX1" fmla="*/ 1878876 w 6791330"/>
              <a:gd name="connsiteY1" fmla="*/ 647953 h 7091140"/>
              <a:gd name="connsiteX2" fmla="*/ 3457271 w 6791330"/>
              <a:gd name="connsiteY2" fmla="*/ 30022 h 7091140"/>
              <a:gd name="connsiteX3" fmla="*/ 5368035 w 6791330"/>
              <a:gd name="connsiteY3" fmla="*/ 1538289 h 7091140"/>
              <a:gd name="connsiteX4" fmla="*/ 6786624 w 6791330"/>
              <a:gd name="connsiteY4" fmla="*/ 3523497 h 7091140"/>
              <a:gd name="connsiteX5" fmla="*/ 5897424 w 6791330"/>
              <a:gd name="connsiteY5" fmla="*/ 5244016 h 7091140"/>
              <a:gd name="connsiteX6" fmla="*/ 3457271 w 6791330"/>
              <a:gd name="connsiteY6" fmla="*/ 7016972 h 7091140"/>
              <a:gd name="connsiteX7" fmla="*/ 31666 w 6791330"/>
              <a:gd name="connsiteY7" fmla="*/ 2609097 h 7091140"/>
              <a:gd name="connsiteX0" fmla="*/ 31666 w 6791330"/>
              <a:gd name="connsiteY0" fmla="*/ 2609097 h 7091140"/>
              <a:gd name="connsiteX1" fmla="*/ 1878876 w 6791330"/>
              <a:gd name="connsiteY1" fmla="*/ 647953 h 7091140"/>
              <a:gd name="connsiteX2" fmla="*/ 3457271 w 6791330"/>
              <a:gd name="connsiteY2" fmla="*/ 30022 h 7091140"/>
              <a:gd name="connsiteX3" fmla="*/ 5368035 w 6791330"/>
              <a:gd name="connsiteY3" fmla="*/ 1538289 h 7091140"/>
              <a:gd name="connsiteX4" fmla="*/ 6786624 w 6791330"/>
              <a:gd name="connsiteY4" fmla="*/ 3523497 h 7091140"/>
              <a:gd name="connsiteX5" fmla="*/ 5897424 w 6791330"/>
              <a:gd name="connsiteY5" fmla="*/ 5244016 h 7091140"/>
              <a:gd name="connsiteX6" fmla="*/ 3457271 w 6791330"/>
              <a:gd name="connsiteY6" fmla="*/ 7016972 h 7091140"/>
              <a:gd name="connsiteX7" fmla="*/ 31666 w 6791330"/>
              <a:gd name="connsiteY7" fmla="*/ 2609097 h 7091140"/>
              <a:gd name="connsiteX0" fmla="*/ 31666 w 6791330"/>
              <a:gd name="connsiteY0" fmla="*/ 2609097 h 7091140"/>
              <a:gd name="connsiteX1" fmla="*/ 1878876 w 6791330"/>
              <a:gd name="connsiteY1" fmla="*/ 647953 h 7091140"/>
              <a:gd name="connsiteX2" fmla="*/ 3457271 w 6791330"/>
              <a:gd name="connsiteY2" fmla="*/ 30022 h 7091140"/>
              <a:gd name="connsiteX3" fmla="*/ 5368035 w 6791330"/>
              <a:gd name="connsiteY3" fmla="*/ 1538289 h 7091140"/>
              <a:gd name="connsiteX4" fmla="*/ 6786624 w 6791330"/>
              <a:gd name="connsiteY4" fmla="*/ 3523497 h 7091140"/>
              <a:gd name="connsiteX5" fmla="*/ 5897424 w 6791330"/>
              <a:gd name="connsiteY5" fmla="*/ 5244016 h 7091140"/>
              <a:gd name="connsiteX6" fmla="*/ 3457271 w 6791330"/>
              <a:gd name="connsiteY6" fmla="*/ 7016972 h 7091140"/>
              <a:gd name="connsiteX7" fmla="*/ 31666 w 6791330"/>
              <a:gd name="connsiteY7" fmla="*/ 2609097 h 7091140"/>
              <a:gd name="connsiteX0" fmla="*/ 31666 w 6791330"/>
              <a:gd name="connsiteY0" fmla="*/ 2609097 h 7091140"/>
              <a:gd name="connsiteX1" fmla="*/ 1878876 w 6791330"/>
              <a:gd name="connsiteY1" fmla="*/ 647953 h 7091140"/>
              <a:gd name="connsiteX2" fmla="*/ 3457271 w 6791330"/>
              <a:gd name="connsiteY2" fmla="*/ 30022 h 7091140"/>
              <a:gd name="connsiteX3" fmla="*/ 5368035 w 6791330"/>
              <a:gd name="connsiteY3" fmla="*/ 1538289 h 7091140"/>
              <a:gd name="connsiteX4" fmla="*/ 6786624 w 6791330"/>
              <a:gd name="connsiteY4" fmla="*/ 3523497 h 7091140"/>
              <a:gd name="connsiteX5" fmla="*/ 5897424 w 6791330"/>
              <a:gd name="connsiteY5" fmla="*/ 5244016 h 7091140"/>
              <a:gd name="connsiteX6" fmla="*/ 3457271 w 6791330"/>
              <a:gd name="connsiteY6" fmla="*/ 7016972 h 7091140"/>
              <a:gd name="connsiteX7" fmla="*/ 31666 w 6791330"/>
              <a:gd name="connsiteY7" fmla="*/ 2609097 h 7091140"/>
              <a:gd name="connsiteX0" fmla="*/ 31666 w 6791330"/>
              <a:gd name="connsiteY0" fmla="*/ 2609097 h 7091140"/>
              <a:gd name="connsiteX1" fmla="*/ 1878876 w 6791330"/>
              <a:gd name="connsiteY1" fmla="*/ 647953 h 7091140"/>
              <a:gd name="connsiteX2" fmla="*/ 3457271 w 6791330"/>
              <a:gd name="connsiteY2" fmla="*/ 30022 h 7091140"/>
              <a:gd name="connsiteX3" fmla="*/ 5368035 w 6791330"/>
              <a:gd name="connsiteY3" fmla="*/ 1538289 h 7091140"/>
              <a:gd name="connsiteX4" fmla="*/ 6786624 w 6791330"/>
              <a:gd name="connsiteY4" fmla="*/ 3523497 h 7091140"/>
              <a:gd name="connsiteX5" fmla="*/ 5897424 w 6791330"/>
              <a:gd name="connsiteY5" fmla="*/ 5244016 h 7091140"/>
              <a:gd name="connsiteX6" fmla="*/ 3457271 w 6791330"/>
              <a:gd name="connsiteY6" fmla="*/ 7016972 h 7091140"/>
              <a:gd name="connsiteX7" fmla="*/ 31666 w 6791330"/>
              <a:gd name="connsiteY7" fmla="*/ 2609097 h 7091140"/>
              <a:gd name="connsiteX0" fmla="*/ 31666 w 6791330"/>
              <a:gd name="connsiteY0" fmla="*/ 2586353 h 7068396"/>
              <a:gd name="connsiteX1" fmla="*/ 1878876 w 6791330"/>
              <a:gd name="connsiteY1" fmla="*/ 625209 h 7068396"/>
              <a:gd name="connsiteX2" fmla="*/ 3673840 w 6791330"/>
              <a:gd name="connsiteY2" fmla="*/ 31341 h 7068396"/>
              <a:gd name="connsiteX3" fmla="*/ 5368035 w 6791330"/>
              <a:gd name="connsiteY3" fmla="*/ 1515545 h 7068396"/>
              <a:gd name="connsiteX4" fmla="*/ 6786624 w 6791330"/>
              <a:gd name="connsiteY4" fmla="*/ 3500753 h 7068396"/>
              <a:gd name="connsiteX5" fmla="*/ 5897424 w 6791330"/>
              <a:gd name="connsiteY5" fmla="*/ 5221272 h 7068396"/>
              <a:gd name="connsiteX6" fmla="*/ 3457271 w 6791330"/>
              <a:gd name="connsiteY6" fmla="*/ 6994228 h 7068396"/>
              <a:gd name="connsiteX7" fmla="*/ 31666 w 6791330"/>
              <a:gd name="connsiteY7" fmla="*/ 2586353 h 7068396"/>
              <a:gd name="connsiteX0" fmla="*/ 106029 w 6865693"/>
              <a:gd name="connsiteY0" fmla="*/ 2586353 h 6994691"/>
              <a:gd name="connsiteX1" fmla="*/ 1953239 w 6865693"/>
              <a:gd name="connsiteY1" fmla="*/ 625209 h 6994691"/>
              <a:gd name="connsiteX2" fmla="*/ 3748203 w 6865693"/>
              <a:gd name="connsiteY2" fmla="*/ 31341 h 6994691"/>
              <a:gd name="connsiteX3" fmla="*/ 5442398 w 6865693"/>
              <a:gd name="connsiteY3" fmla="*/ 1515545 h 6994691"/>
              <a:gd name="connsiteX4" fmla="*/ 6860987 w 6865693"/>
              <a:gd name="connsiteY4" fmla="*/ 3500753 h 6994691"/>
              <a:gd name="connsiteX5" fmla="*/ 5971787 w 6865693"/>
              <a:gd name="connsiteY5" fmla="*/ 5221272 h 6994691"/>
              <a:gd name="connsiteX6" fmla="*/ 3531634 w 6865693"/>
              <a:gd name="connsiteY6" fmla="*/ 6994228 h 6994691"/>
              <a:gd name="connsiteX7" fmla="*/ 581640 w 6865693"/>
              <a:gd name="connsiteY7" fmla="*/ 5365650 h 6994691"/>
              <a:gd name="connsiteX8" fmla="*/ 106029 w 6865693"/>
              <a:gd name="connsiteY8" fmla="*/ 2586353 h 6994691"/>
              <a:gd name="connsiteX0" fmla="*/ 106029 w 6865693"/>
              <a:gd name="connsiteY0" fmla="*/ 2575057 h 6983395"/>
              <a:gd name="connsiteX1" fmla="*/ 1953239 w 6865693"/>
              <a:gd name="connsiteY1" fmla="*/ 613913 h 6983395"/>
              <a:gd name="connsiteX2" fmla="*/ 3748203 w 6865693"/>
              <a:gd name="connsiteY2" fmla="*/ 20045 h 6983395"/>
              <a:gd name="connsiteX3" fmla="*/ 5995850 w 6865693"/>
              <a:gd name="connsiteY3" fmla="*/ 1280052 h 6983395"/>
              <a:gd name="connsiteX4" fmla="*/ 6860987 w 6865693"/>
              <a:gd name="connsiteY4" fmla="*/ 3489457 h 6983395"/>
              <a:gd name="connsiteX5" fmla="*/ 5971787 w 6865693"/>
              <a:gd name="connsiteY5" fmla="*/ 5209976 h 6983395"/>
              <a:gd name="connsiteX6" fmla="*/ 3531634 w 6865693"/>
              <a:gd name="connsiteY6" fmla="*/ 6982932 h 6983395"/>
              <a:gd name="connsiteX7" fmla="*/ 581640 w 6865693"/>
              <a:gd name="connsiteY7" fmla="*/ 5354354 h 6983395"/>
              <a:gd name="connsiteX8" fmla="*/ 106029 w 6865693"/>
              <a:gd name="connsiteY8" fmla="*/ 2575057 h 6983395"/>
              <a:gd name="connsiteX0" fmla="*/ 106029 w 6664342"/>
              <a:gd name="connsiteY0" fmla="*/ 2575057 h 6983395"/>
              <a:gd name="connsiteX1" fmla="*/ 1953239 w 6664342"/>
              <a:gd name="connsiteY1" fmla="*/ 613913 h 6983395"/>
              <a:gd name="connsiteX2" fmla="*/ 3748203 w 6664342"/>
              <a:gd name="connsiteY2" fmla="*/ 20045 h 6983395"/>
              <a:gd name="connsiteX3" fmla="*/ 5995850 w 6664342"/>
              <a:gd name="connsiteY3" fmla="*/ 1280052 h 6983395"/>
              <a:gd name="connsiteX4" fmla="*/ 6644419 w 6664342"/>
              <a:gd name="connsiteY4" fmla="*/ 3393373 h 6983395"/>
              <a:gd name="connsiteX5" fmla="*/ 5971787 w 6664342"/>
              <a:gd name="connsiteY5" fmla="*/ 5209976 h 6983395"/>
              <a:gd name="connsiteX6" fmla="*/ 3531634 w 6664342"/>
              <a:gd name="connsiteY6" fmla="*/ 6982932 h 6983395"/>
              <a:gd name="connsiteX7" fmla="*/ 581640 w 6664342"/>
              <a:gd name="connsiteY7" fmla="*/ 5354354 h 6983395"/>
              <a:gd name="connsiteX8" fmla="*/ 106029 w 6664342"/>
              <a:gd name="connsiteY8" fmla="*/ 2575057 h 6983395"/>
              <a:gd name="connsiteX0" fmla="*/ 106029 w 6679093"/>
              <a:gd name="connsiteY0" fmla="*/ 2575057 h 6983066"/>
              <a:gd name="connsiteX1" fmla="*/ 1953239 w 6679093"/>
              <a:gd name="connsiteY1" fmla="*/ 613913 h 6983066"/>
              <a:gd name="connsiteX2" fmla="*/ 3748203 w 6679093"/>
              <a:gd name="connsiteY2" fmla="*/ 20045 h 6983066"/>
              <a:gd name="connsiteX3" fmla="*/ 5995850 w 6679093"/>
              <a:gd name="connsiteY3" fmla="*/ 1280052 h 6983066"/>
              <a:gd name="connsiteX4" fmla="*/ 6644419 w 6679093"/>
              <a:gd name="connsiteY4" fmla="*/ 3393373 h 6983066"/>
              <a:gd name="connsiteX5" fmla="*/ 6212419 w 6679093"/>
              <a:gd name="connsiteY5" fmla="*/ 5434172 h 6983066"/>
              <a:gd name="connsiteX6" fmla="*/ 3531634 w 6679093"/>
              <a:gd name="connsiteY6" fmla="*/ 6982932 h 6983066"/>
              <a:gd name="connsiteX7" fmla="*/ 581640 w 6679093"/>
              <a:gd name="connsiteY7" fmla="*/ 5354354 h 6983066"/>
              <a:gd name="connsiteX8" fmla="*/ 106029 w 6679093"/>
              <a:gd name="connsiteY8" fmla="*/ 2575057 h 6983066"/>
              <a:gd name="connsiteX0" fmla="*/ 88308 w 6661372"/>
              <a:gd name="connsiteY0" fmla="*/ 2600468 h 7008477"/>
              <a:gd name="connsiteX1" fmla="*/ 1694886 w 6661372"/>
              <a:gd name="connsiteY1" fmla="*/ 447156 h 7008477"/>
              <a:gd name="connsiteX2" fmla="*/ 3730482 w 6661372"/>
              <a:gd name="connsiteY2" fmla="*/ 45456 h 7008477"/>
              <a:gd name="connsiteX3" fmla="*/ 5978129 w 6661372"/>
              <a:gd name="connsiteY3" fmla="*/ 1305463 h 7008477"/>
              <a:gd name="connsiteX4" fmla="*/ 6626698 w 6661372"/>
              <a:gd name="connsiteY4" fmla="*/ 3418784 h 7008477"/>
              <a:gd name="connsiteX5" fmla="*/ 6194698 w 6661372"/>
              <a:gd name="connsiteY5" fmla="*/ 5459583 h 7008477"/>
              <a:gd name="connsiteX6" fmla="*/ 3513913 w 6661372"/>
              <a:gd name="connsiteY6" fmla="*/ 7008343 h 7008477"/>
              <a:gd name="connsiteX7" fmla="*/ 563919 w 6661372"/>
              <a:gd name="connsiteY7" fmla="*/ 5379765 h 7008477"/>
              <a:gd name="connsiteX8" fmla="*/ 88308 w 6661372"/>
              <a:gd name="connsiteY8" fmla="*/ 2600468 h 7008477"/>
              <a:gd name="connsiteX0" fmla="*/ 42346 w 6615410"/>
              <a:gd name="connsiteY0" fmla="*/ 2600468 h 7008477"/>
              <a:gd name="connsiteX1" fmla="*/ 205139 w 6615410"/>
              <a:gd name="connsiteY1" fmla="*/ 1097877 h 7008477"/>
              <a:gd name="connsiteX2" fmla="*/ 1648924 w 6615410"/>
              <a:gd name="connsiteY2" fmla="*/ 447156 h 7008477"/>
              <a:gd name="connsiteX3" fmla="*/ 3684520 w 6615410"/>
              <a:gd name="connsiteY3" fmla="*/ 45456 h 7008477"/>
              <a:gd name="connsiteX4" fmla="*/ 5932167 w 6615410"/>
              <a:gd name="connsiteY4" fmla="*/ 1305463 h 7008477"/>
              <a:gd name="connsiteX5" fmla="*/ 6580736 w 6615410"/>
              <a:gd name="connsiteY5" fmla="*/ 3418784 h 7008477"/>
              <a:gd name="connsiteX6" fmla="*/ 6148736 w 6615410"/>
              <a:gd name="connsiteY6" fmla="*/ 5459583 h 7008477"/>
              <a:gd name="connsiteX7" fmla="*/ 3467951 w 6615410"/>
              <a:gd name="connsiteY7" fmla="*/ 7008343 h 7008477"/>
              <a:gd name="connsiteX8" fmla="*/ 517957 w 6615410"/>
              <a:gd name="connsiteY8" fmla="*/ 5379765 h 7008477"/>
              <a:gd name="connsiteX9" fmla="*/ 42346 w 6615410"/>
              <a:gd name="connsiteY9" fmla="*/ 2600468 h 7008477"/>
              <a:gd name="connsiteX0" fmla="*/ 16288 w 6709668"/>
              <a:gd name="connsiteY0" fmla="*/ 2600468 h 7008477"/>
              <a:gd name="connsiteX1" fmla="*/ 299397 w 6709668"/>
              <a:gd name="connsiteY1" fmla="*/ 1097877 h 7008477"/>
              <a:gd name="connsiteX2" fmla="*/ 1743182 w 6709668"/>
              <a:gd name="connsiteY2" fmla="*/ 447156 h 7008477"/>
              <a:gd name="connsiteX3" fmla="*/ 3778778 w 6709668"/>
              <a:gd name="connsiteY3" fmla="*/ 45456 h 7008477"/>
              <a:gd name="connsiteX4" fmla="*/ 6026425 w 6709668"/>
              <a:gd name="connsiteY4" fmla="*/ 1305463 h 7008477"/>
              <a:gd name="connsiteX5" fmla="*/ 6674994 w 6709668"/>
              <a:gd name="connsiteY5" fmla="*/ 3418784 h 7008477"/>
              <a:gd name="connsiteX6" fmla="*/ 6242994 w 6709668"/>
              <a:gd name="connsiteY6" fmla="*/ 5459583 h 7008477"/>
              <a:gd name="connsiteX7" fmla="*/ 3562209 w 6709668"/>
              <a:gd name="connsiteY7" fmla="*/ 7008343 h 7008477"/>
              <a:gd name="connsiteX8" fmla="*/ 612215 w 6709668"/>
              <a:gd name="connsiteY8" fmla="*/ 5379765 h 7008477"/>
              <a:gd name="connsiteX9" fmla="*/ 16288 w 6709668"/>
              <a:gd name="connsiteY9" fmla="*/ 2600468 h 7008477"/>
              <a:gd name="connsiteX0" fmla="*/ 115959 w 6809339"/>
              <a:gd name="connsiteY0" fmla="*/ 2600468 h 7008405"/>
              <a:gd name="connsiteX1" fmla="*/ 399068 w 6809339"/>
              <a:gd name="connsiteY1" fmla="*/ 1097877 h 7008405"/>
              <a:gd name="connsiteX2" fmla="*/ 1842853 w 6809339"/>
              <a:gd name="connsiteY2" fmla="*/ 447156 h 7008405"/>
              <a:gd name="connsiteX3" fmla="*/ 3878449 w 6809339"/>
              <a:gd name="connsiteY3" fmla="*/ 45456 h 7008405"/>
              <a:gd name="connsiteX4" fmla="*/ 6126096 w 6809339"/>
              <a:gd name="connsiteY4" fmla="*/ 1305463 h 7008405"/>
              <a:gd name="connsiteX5" fmla="*/ 6774665 w 6809339"/>
              <a:gd name="connsiteY5" fmla="*/ 3418784 h 7008405"/>
              <a:gd name="connsiteX6" fmla="*/ 6342665 w 6809339"/>
              <a:gd name="connsiteY6" fmla="*/ 5459583 h 7008405"/>
              <a:gd name="connsiteX7" fmla="*/ 3661880 w 6809339"/>
              <a:gd name="connsiteY7" fmla="*/ 7008343 h 7008405"/>
              <a:gd name="connsiteX8" fmla="*/ 326876 w 6809339"/>
              <a:gd name="connsiteY8" fmla="*/ 5507878 h 7008405"/>
              <a:gd name="connsiteX9" fmla="*/ 115959 w 6809339"/>
              <a:gd name="connsiteY9" fmla="*/ 2600468 h 7008405"/>
              <a:gd name="connsiteX0" fmla="*/ 115959 w 6809339"/>
              <a:gd name="connsiteY0" fmla="*/ 2714963 h 7122900"/>
              <a:gd name="connsiteX1" fmla="*/ 399068 w 6809339"/>
              <a:gd name="connsiteY1" fmla="*/ 1212372 h 7122900"/>
              <a:gd name="connsiteX2" fmla="*/ 1648011 w 6809339"/>
              <a:gd name="connsiteY2" fmla="*/ 238111 h 7122900"/>
              <a:gd name="connsiteX3" fmla="*/ 3878449 w 6809339"/>
              <a:gd name="connsiteY3" fmla="*/ 159951 h 7122900"/>
              <a:gd name="connsiteX4" fmla="*/ 6126096 w 6809339"/>
              <a:gd name="connsiteY4" fmla="*/ 1419958 h 7122900"/>
              <a:gd name="connsiteX5" fmla="*/ 6774665 w 6809339"/>
              <a:gd name="connsiteY5" fmla="*/ 3533279 h 7122900"/>
              <a:gd name="connsiteX6" fmla="*/ 6342665 w 6809339"/>
              <a:gd name="connsiteY6" fmla="*/ 5574078 h 7122900"/>
              <a:gd name="connsiteX7" fmla="*/ 3661880 w 6809339"/>
              <a:gd name="connsiteY7" fmla="*/ 7122838 h 7122900"/>
              <a:gd name="connsiteX8" fmla="*/ 326876 w 6809339"/>
              <a:gd name="connsiteY8" fmla="*/ 5622373 h 7122900"/>
              <a:gd name="connsiteX9" fmla="*/ 115959 w 6809339"/>
              <a:gd name="connsiteY9" fmla="*/ 2714963 h 7122900"/>
              <a:gd name="connsiteX0" fmla="*/ 115959 w 6809339"/>
              <a:gd name="connsiteY0" fmla="*/ 2872317 h 7280254"/>
              <a:gd name="connsiteX1" fmla="*/ 399068 w 6809339"/>
              <a:gd name="connsiteY1" fmla="*/ 1369726 h 7280254"/>
              <a:gd name="connsiteX2" fmla="*/ 1623656 w 6809339"/>
              <a:gd name="connsiteY2" fmla="*/ 160164 h 7280254"/>
              <a:gd name="connsiteX3" fmla="*/ 3878449 w 6809339"/>
              <a:gd name="connsiteY3" fmla="*/ 317305 h 7280254"/>
              <a:gd name="connsiteX4" fmla="*/ 6126096 w 6809339"/>
              <a:gd name="connsiteY4" fmla="*/ 1577312 h 7280254"/>
              <a:gd name="connsiteX5" fmla="*/ 6774665 w 6809339"/>
              <a:gd name="connsiteY5" fmla="*/ 3690633 h 7280254"/>
              <a:gd name="connsiteX6" fmla="*/ 6342665 w 6809339"/>
              <a:gd name="connsiteY6" fmla="*/ 5731432 h 7280254"/>
              <a:gd name="connsiteX7" fmla="*/ 3661880 w 6809339"/>
              <a:gd name="connsiteY7" fmla="*/ 7280192 h 7280254"/>
              <a:gd name="connsiteX8" fmla="*/ 326876 w 6809339"/>
              <a:gd name="connsiteY8" fmla="*/ 5779727 h 7280254"/>
              <a:gd name="connsiteX9" fmla="*/ 115959 w 6809339"/>
              <a:gd name="connsiteY9" fmla="*/ 2872317 h 7280254"/>
              <a:gd name="connsiteX0" fmla="*/ 122764 w 6816144"/>
              <a:gd name="connsiteY0" fmla="*/ 2872317 h 7280254"/>
              <a:gd name="connsiteX1" fmla="*/ 527649 w 6816144"/>
              <a:gd name="connsiteY1" fmla="*/ 1016774 h 7280254"/>
              <a:gd name="connsiteX2" fmla="*/ 1630461 w 6816144"/>
              <a:gd name="connsiteY2" fmla="*/ 160164 h 7280254"/>
              <a:gd name="connsiteX3" fmla="*/ 3885254 w 6816144"/>
              <a:gd name="connsiteY3" fmla="*/ 317305 h 7280254"/>
              <a:gd name="connsiteX4" fmla="*/ 6132901 w 6816144"/>
              <a:gd name="connsiteY4" fmla="*/ 1577312 h 7280254"/>
              <a:gd name="connsiteX5" fmla="*/ 6781470 w 6816144"/>
              <a:gd name="connsiteY5" fmla="*/ 3690633 h 7280254"/>
              <a:gd name="connsiteX6" fmla="*/ 6349470 w 6816144"/>
              <a:gd name="connsiteY6" fmla="*/ 5731432 h 7280254"/>
              <a:gd name="connsiteX7" fmla="*/ 3668685 w 6816144"/>
              <a:gd name="connsiteY7" fmla="*/ 7280192 h 7280254"/>
              <a:gd name="connsiteX8" fmla="*/ 333681 w 6816144"/>
              <a:gd name="connsiteY8" fmla="*/ 5779727 h 7280254"/>
              <a:gd name="connsiteX9" fmla="*/ 122764 w 6816144"/>
              <a:gd name="connsiteY9" fmla="*/ 2872317 h 7280254"/>
              <a:gd name="connsiteX0" fmla="*/ 122764 w 7104921"/>
              <a:gd name="connsiteY0" fmla="*/ 2872317 h 7280254"/>
              <a:gd name="connsiteX1" fmla="*/ 527649 w 7104921"/>
              <a:gd name="connsiteY1" fmla="*/ 1016774 h 7280254"/>
              <a:gd name="connsiteX2" fmla="*/ 1630461 w 7104921"/>
              <a:gd name="connsiteY2" fmla="*/ 160164 h 7280254"/>
              <a:gd name="connsiteX3" fmla="*/ 3885254 w 7104921"/>
              <a:gd name="connsiteY3" fmla="*/ 317305 h 7280254"/>
              <a:gd name="connsiteX4" fmla="*/ 6132901 w 7104921"/>
              <a:gd name="connsiteY4" fmla="*/ 1577312 h 7280254"/>
              <a:gd name="connsiteX5" fmla="*/ 7098088 w 7104921"/>
              <a:gd name="connsiteY5" fmla="*/ 3690633 h 7280254"/>
              <a:gd name="connsiteX6" fmla="*/ 6349470 w 7104921"/>
              <a:gd name="connsiteY6" fmla="*/ 5731432 h 7280254"/>
              <a:gd name="connsiteX7" fmla="*/ 3668685 w 7104921"/>
              <a:gd name="connsiteY7" fmla="*/ 7280192 h 7280254"/>
              <a:gd name="connsiteX8" fmla="*/ 333681 w 7104921"/>
              <a:gd name="connsiteY8" fmla="*/ 5779727 h 7280254"/>
              <a:gd name="connsiteX9" fmla="*/ 122764 w 7104921"/>
              <a:gd name="connsiteY9" fmla="*/ 2872317 h 7280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04921" h="7280254">
                <a:moveTo>
                  <a:pt x="122764" y="2872317"/>
                </a:moveTo>
                <a:cubicBezTo>
                  <a:pt x="155092" y="2078492"/>
                  <a:pt x="259886" y="1375659"/>
                  <a:pt x="527649" y="1016774"/>
                </a:cubicBezTo>
                <a:cubicBezTo>
                  <a:pt x="795412" y="657889"/>
                  <a:pt x="1110722" y="372934"/>
                  <a:pt x="1630461" y="160164"/>
                </a:cubicBezTo>
                <a:cubicBezTo>
                  <a:pt x="2297648" y="-173429"/>
                  <a:pt x="3134847" y="81114"/>
                  <a:pt x="3885254" y="317305"/>
                </a:cubicBezTo>
                <a:cubicBezTo>
                  <a:pt x="4635661" y="553496"/>
                  <a:pt x="5433630" y="1428203"/>
                  <a:pt x="6132901" y="1577312"/>
                </a:cubicBezTo>
                <a:cubicBezTo>
                  <a:pt x="7072804" y="1894862"/>
                  <a:pt x="7045951" y="3085043"/>
                  <a:pt x="7098088" y="3690633"/>
                </a:cubicBezTo>
                <a:cubicBezTo>
                  <a:pt x="7150225" y="4296223"/>
                  <a:pt x="6904362" y="5149186"/>
                  <a:pt x="6349470" y="5731432"/>
                </a:cubicBezTo>
                <a:cubicBezTo>
                  <a:pt x="5794578" y="6313678"/>
                  <a:pt x="4671317" y="7272143"/>
                  <a:pt x="3668685" y="7280192"/>
                </a:cubicBezTo>
                <a:cubicBezTo>
                  <a:pt x="2666054" y="7288241"/>
                  <a:pt x="904615" y="6514373"/>
                  <a:pt x="333681" y="5779727"/>
                </a:cubicBezTo>
                <a:cubicBezTo>
                  <a:pt x="-237253" y="5045081"/>
                  <a:pt x="90436" y="3666142"/>
                  <a:pt x="122764" y="2872317"/>
                </a:cubicBezTo>
                <a:close/>
              </a:path>
            </a:pathLst>
          </a:cu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an of Coca-Cola (1980s) by FearOfTheBlackWolf on DeviantAr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29" y="1984954"/>
            <a:ext cx="6940567" cy="7543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65270" y="976591"/>
            <a:ext cx="387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Select a heading below to open it and see a list of links to PowerPoint Help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65270" y="2777313"/>
            <a:ext cx="387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Select a heading below to open it and see a list of links to PowerPoint Help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65270" y="4578035"/>
            <a:ext cx="387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 SemiConden" panose="020B0502040204020203" pitchFamily="34" charset="0"/>
              </a:rPr>
              <a:t>Select a heading below to open it and see a list of links to PowerPoint Help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60" y="1043486"/>
            <a:ext cx="881872" cy="881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06" y="2812882"/>
            <a:ext cx="877630" cy="8776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20" y="4578035"/>
            <a:ext cx="977414" cy="7532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5791193" y="1638300"/>
            <a:ext cx="5695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latin typeface="Arial Black" panose="020B0A04020102020204" pitchFamily="34" charset="0"/>
              </a:rPr>
              <a:t>Zero </a:t>
            </a:r>
            <a:endParaRPr lang="en-US" sz="13800" dirty="0">
              <a:latin typeface="Arial Black" panose="020B0A040201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764983" y="-457200"/>
            <a:ext cx="6381750" cy="7658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veterano Pilar Corchete cola splash png Merecer Oceano Salvaj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11733951" y="1116075"/>
            <a:ext cx="8788480" cy="7000670"/>
          </a:xfrm>
          <a:prstGeom prst="rect">
            <a:avLst/>
          </a:prstGeom>
        </p:spPr>
      </p:pic>
      <p:pic>
        <p:nvPicPr>
          <p:cNvPr id="26" name="Picture 25" descr="Download Coca-cola Zero Can 330 Ml - Coca Cola | Transparent PNG ...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952" y="414770"/>
            <a:ext cx="2981899" cy="59141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rot="16200000">
            <a:off x="10341425" y="2190749"/>
            <a:ext cx="5695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latin typeface="Arial Black" panose="020B0A04020102020204" pitchFamily="34" charset="0"/>
              </a:rPr>
              <a:t>ZERO </a:t>
            </a:r>
            <a:endParaRPr lang="en-US" sz="13800" dirty="0">
              <a:latin typeface="Arial Black" panose="020B0A04020102020204" pitchFamily="34" charset="0"/>
            </a:endParaRPr>
          </a:p>
        </p:txBody>
      </p:sp>
      <p:pic>
        <p:nvPicPr>
          <p:cNvPr id="28" name="Picture 27" descr="Ice cube - Ice spray png download - 1000*600 - Free Transparent Ice png ...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49907" y="8705237"/>
            <a:ext cx="2947286" cy="1768373"/>
          </a:xfrm>
          <a:prstGeom prst="rect">
            <a:avLst/>
          </a:prstGeom>
        </p:spPr>
      </p:pic>
      <p:pic>
        <p:nvPicPr>
          <p:cNvPr id="29" name="Picture 28" descr="Ice cube Icemaker Clear ice - Ice cubes PNG image png download - 783* ...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14" y="8307959"/>
            <a:ext cx="3533586" cy="282686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1" y="930803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104.5mg/l</a:t>
            </a:r>
            <a:endParaRPr lang="en-US" sz="4000" dirty="0">
              <a:latin typeface="Agency FB" panose="020B0503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43944" y="9264488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106 G/L</a:t>
            </a:r>
            <a:endParaRPr lang="en-US" sz="4000" dirty="0">
              <a:latin typeface="Agency FB" panose="020B0503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9090" y="1055989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420mg/l</a:t>
            </a:r>
            <a:endParaRPr lang="en-US" sz="4000" dirty="0">
              <a:latin typeface="Agency FB" panose="020B0503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39937" y="9816726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gency FB" panose="020B0503020202020204" pitchFamily="34" charset="0"/>
              </a:rPr>
              <a:t>Caffeine</a:t>
            </a:r>
            <a:endParaRPr lang="en-US" sz="3600" dirty="0">
              <a:latin typeface="Agency FB" panose="020B0503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78340" y="9773184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gency FB" panose="020B0503020202020204" pitchFamily="34" charset="0"/>
              </a:rPr>
              <a:t>Caffeine</a:t>
            </a:r>
            <a:endParaRPr lang="en-US" sz="3600" dirty="0">
              <a:latin typeface="Agency FB" panose="020B0503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6144" y="11231870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gency FB" panose="020B0503020202020204" pitchFamily="34" charset="0"/>
              </a:rPr>
              <a:t>Caloric</a:t>
            </a:r>
            <a:endParaRPr lang="en-US" sz="3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22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33805" y="1318078"/>
            <a:ext cx="3924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C00000"/>
                </a:solidFill>
                <a:latin typeface="Bahnschrift SemiBold SemiConden" panose="020B0502040204020203" pitchFamily="34" charset="0"/>
              </a:rPr>
              <a:t>Coca cola </a:t>
            </a:r>
            <a:endParaRPr lang="en-US" sz="6600" dirty="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200" y="1638300"/>
            <a:ext cx="5695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latin typeface="Arial Black" panose="020B0A04020102020204" pitchFamily="34" charset="0"/>
              </a:rPr>
              <a:t>Zero </a:t>
            </a:r>
            <a:endParaRPr lang="en-US" sz="13800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96150" y="-457200"/>
            <a:ext cx="6381750" cy="7658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810000" y="1962150"/>
            <a:ext cx="5695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latin typeface="Arial Black" panose="020B0A04020102020204" pitchFamily="34" charset="0"/>
              </a:rPr>
              <a:t>ZERO </a:t>
            </a:r>
            <a:endParaRPr lang="en-US" sz="13800" dirty="0">
              <a:latin typeface="Arial Black" panose="020B0A04020102020204" pitchFamily="34" charset="0"/>
            </a:endParaRPr>
          </a:p>
        </p:txBody>
      </p:sp>
      <p:pic>
        <p:nvPicPr>
          <p:cNvPr id="5" name="Picture 4" descr="veterano Pilar Corchete cola splash png Merecer Oceano Salvaj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455951" y="1504252"/>
            <a:ext cx="7601937" cy="5150099"/>
          </a:xfrm>
          <a:prstGeom prst="rect">
            <a:avLst/>
          </a:prstGeom>
        </p:spPr>
      </p:pic>
      <p:pic>
        <p:nvPicPr>
          <p:cNvPr id="4" name="Picture 3" descr="Download Coca-cola Zero Can 330 Ml - Coca Cola | Transparent PNG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512" y="919501"/>
            <a:ext cx="2710817" cy="5376509"/>
          </a:xfrm>
          <a:prstGeom prst="rect">
            <a:avLst/>
          </a:prstGeom>
        </p:spPr>
      </p:pic>
      <p:pic>
        <p:nvPicPr>
          <p:cNvPr id="21" name="Picture 20" descr="Ice cube - Ice spray png download - 1000*600 - Free Transparent Ice png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49907" y="5014982"/>
            <a:ext cx="2947286" cy="1768373"/>
          </a:xfrm>
          <a:prstGeom prst="rect">
            <a:avLst/>
          </a:prstGeom>
        </p:spPr>
      </p:pic>
      <p:pic>
        <p:nvPicPr>
          <p:cNvPr id="23" name="Picture 22" descr="Ice cube Icemaker Clear ice - Ice cubes PNG image png download - 783*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14" y="4617704"/>
            <a:ext cx="3533586" cy="28268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1" y="385429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104.5mg/l</a:t>
            </a:r>
            <a:endParaRPr lang="en-US" sz="4000" dirty="0">
              <a:latin typeface="Agency FB" panose="020B0503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43944" y="3810748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106 G/L</a:t>
            </a:r>
            <a:endParaRPr lang="en-US" sz="4000" dirty="0">
              <a:latin typeface="Agency FB" panose="020B0503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49090" y="5106150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gency FB" panose="020B0503020202020204" pitchFamily="34" charset="0"/>
              </a:rPr>
              <a:t>420mg/l</a:t>
            </a:r>
            <a:endParaRPr lang="en-US" sz="4000" dirty="0">
              <a:latin typeface="Agency FB" panose="020B05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937" y="4362986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gency FB" panose="020B0503020202020204" pitchFamily="34" charset="0"/>
              </a:rPr>
              <a:t>Caffeine</a:t>
            </a:r>
            <a:endParaRPr lang="en-US" sz="3600" dirty="0">
              <a:latin typeface="Agency FB" panose="020B0503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8340" y="4319444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gency FB" panose="020B0503020202020204" pitchFamily="34" charset="0"/>
              </a:rPr>
              <a:t>Caffeine</a:t>
            </a:r>
            <a:endParaRPr lang="en-US" sz="3600" dirty="0">
              <a:latin typeface="Agency FB" panose="020B0503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6144" y="5778130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gency FB" panose="020B0503020202020204" pitchFamily="34" charset="0"/>
              </a:rPr>
              <a:t>Caloric</a:t>
            </a:r>
            <a:endParaRPr lang="en-US" sz="3600" dirty="0">
              <a:latin typeface="Agency FB" panose="020B0503020202020204" pitchFamily="34" charset="0"/>
            </a:endParaRPr>
          </a:p>
        </p:txBody>
      </p:sp>
      <p:pic>
        <p:nvPicPr>
          <p:cNvPr id="28" name="Picture 27" descr="Ice cube Stock photography - ice png download - 768*601 - Free ..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963" y="7177206"/>
            <a:ext cx="2064874" cy="16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8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3443316" y="3731015"/>
            <a:ext cx="6642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Thanks for watching</a:t>
            </a:r>
          </a:p>
          <a:p>
            <a:r>
              <a:rPr lang="en-US" sz="5400" dirty="0" smtClean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endParaRPr lang="en-US" sz="54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 descr="Coca-Cola Logo and sign, new logo meaning and history, PNG, SVG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89" y="2231673"/>
            <a:ext cx="3204916" cy="1802765"/>
          </a:xfrm>
          <a:prstGeom prst="rect">
            <a:avLst/>
          </a:prstGeom>
        </p:spPr>
      </p:pic>
      <p:pic>
        <p:nvPicPr>
          <p:cNvPr id="16" name="Picture 15" descr="Coca Cola Logo Templat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638" y="1626694"/>
            <a:ext cx="926725" cy="926725"/>
          </a:xfrm>
          <a:prstGeom prst="rect">
            <a:avLst/>
          </a:prstGeom>
        </p:spPr>
      </p:pic>
      <p:pic>
        <p:nvPicPr>
          <p:cNvPr id="3" name="Picture 2" descr="Ice cube Stock photography - ice png download - 768*601 - Free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63" y="4608178"/>
            <a:ext cx="2064874" cy="16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5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</TotalTime>
  <Words>126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Agency FB</vt:lpstr>
      <vt:lpstr>Aptos</vt:lpstr>
      <vt:lpstr>Aptos Display</vt:lpstr>
      <vt:lpstr>Arial</vt:lpstr>
      <vt:lpstr>Arial Black</vt:lpstr>
      <vt:lpstr>Bahnschrift SemiBold SemiConden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pc1234</cp:lastModifiedBy>
  <cp:revision>45</cp:revision>
  <dcterms:created xsi:type="dcterms:W3CDTF">2024-10-04T07:38:53Z</dcterms:created>
  <dcterms:modified xsi:type="dcterms:W3CDTF">2025-02-12T02:24:33Z</dcterms:modified>
</cp:coreProperties>
</file>